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Four:</a:t>
            </a:r>
            <a:br>
              <a:rPr lang="en-US" dirty="0" smtClean="0"/>
            </a:b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Composition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470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Composition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The students must decide on the material which they will include in their answers.</a:t>
            </a:r>
          </a:p>
          <a:p>
            <a:r>
              <a:rPr lang="en-US" dirty="0" smtClean="0"/>
              <a:t>2. Limits are not set upon the length or the style of the response, although this can be predetermined to an extent by demands made in the question.</a:t>
            </a:r>
          </a:p>
          <a:p>
            <a:r>
              <a:rPr lang="en-US" dirty="0" smtClean="0"/>
              <a:t>3. Little or no guidance is provided for the examinees though the question itself should be specific and unambiguous.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194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&amp; Disadvantages: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Advantages:</a:t>
            </a:r>
          </a:p>
          <a:p>
            <a:r>
              <a:rPr lang="en-US" dirty="0" smtClean="0"/>
              <a:t>1. The questions are relatively easy to set and they provide a good measure of the power of expression.</a:t>
            </a:r>
          </a:p>
          <a:p>
            <a:r>
              <a:rPr lang="en-US" dirty="0" smtClean="0"/>
              <a:t>2. Such questions have a desirable influence on students’ study habits.</a:t>
            </a:r>
          </a:p>
          <a:p>
            <a:r>
              <a:rPr lang="en-US" dirty="0" smtClean="0"/>
              <a:t>3. They are often regarded as a device for improving writing skills.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942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&amp; Disadvantages:</a:t>
            </a:r>
            <a:br>
              <a:rPr lang="en-US" dirty="0" smtClean="0"/>
            </a:b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Disadvantages:</a:t>
            </a:r>
          </a:p>
          <a:p>
            <a:r>
              <a:rPr lang="en-US" dirty="0" smtClean="0"/>
              <a:t>1. Scoring is unreliable, and it is time consuming.</a:t>
            </a:r>
          </a:p>
          <a:p>
            <a:r>
              <a:rPr lang="en-US" dirty="0" smtClean="0"/>
              <a:t>2. Composition questions provide limited sampling. A single question does not provide an acceptable measure of the examinees’ ability.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149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Composition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Composition questions can be classified into two kinds. They are: </a:t>
            </a:r>
          </a:p>
          <a:p>
            <a:r>
              <a:rPr lang="en-US" dirty="0" smtClean="0"/>
              <a:t>1. Guided (restricted) composition questions.</a:t>
            </a:r>
          </a:p>
          <a:p>
            <a:r>
              <a:rPr lang="en-US" dirty="0" smtClean="0"/>
              <a:t>2. Free (extended) composition questions.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169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210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Chapter Four: (cont.)</vt:lpstr>
      <vt:lpstr>Characteristics of Composition Questions:</vt:lpstr>
      <vt:lpstr>Advantages &amp; Disadvantages:</vt:lpstr>
      <vt:lpstr>Advantages &amp; Disadvantages: (cont.)</vt:lpstr>
      <vt:lpstr>Kinds of Composition Questions: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Four: (cont.)</dc:title>
  <dc:creator>Balqis</dc:creator>
  <cp:lastModifiedBy>Balqis</cp:lastModifiedBy>
  <cp:revision>3</cp:revision>
  <dcterms:created xsi:type="dcterms:W3CDTF">2006-08-16T00:00:00Z</dcterms:created>
  <dcterms:modified xsi:type="dcterms:W3CDTF">2018-12-22T08:11:01Z</dcterms:modified>
</cp:coreProperties>
</file>